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300" r:id="rId44"/>
    <p:sldId id="301" r:id="rId45"/>
    <p:sldId id="302" r:id="rId46"/>
    <p:sldId id="303" r:id="rId47"/>
    <p:sldId id="327" r:id="rId48"/>
    <p:sldId id="328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52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2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12E6D-1F4A-4746-B115-098C570B2B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CFF877-EAE1-472E-839D-7D8293ED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Sun-Shine Farm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Prepared By</a:t>
            </a:r>
          </a:p>
          <a:p>
            <a:r>
              <a:rPr lang="en-US" sz="1700" dirty="0"/>
              <a:t>Abu Safayat Arefin</a:t>
            </a:r>
          </a:p>
          <a:p>
            <a:r>
              <a:rPr lang="en-US" sz="1700" dirty="0"/>
              <a:t>CCSL, J2EE R_37</a:t>
            </a:r>
          </a:p>
        </p:txBody>
      </p:sp>
    </p:spTree>
    <p:extLst>
      <p:ext uri="{BB962C8B-B14F-4D97-AF65-F5344CB8AC3E}">
        <p14:creationId xmlns:p14="http://schemas.microsoft.com/office/powerpoint/2010/main" val="23807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199267"/>
          </a:xfrm>
        </p:spPr>
        <p:txBody>
          <a:bodyPr>
            <a:normAutofit/>
          </a:bodyPr>
          <a:lstStyle/>
          <a:p>
            <a:r>
              <a:rPr lang="en-US" sz="2000" dirty="0"/>
              <a:t>Requirements:</a:t>
            </a:r>
          </a:p>
          <a:p>
            <a:pPr marL="0" indent="0">
              <a:buNone/>
            </a:pPr>
            <a:r>
              <a:rPr lang="en-US" dirty="0"/>
              <a:t>The application will have following features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two types of user like admin and customers.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employees like manager, drivers, Guards and farmers.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will be login for admin and customers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register through email.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Admin can see, add &amp; edit every crops, employees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can only see tables like crop list, equipment list etc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edit their profile from user-list.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add their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1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90"/>
            <a:ext cx="8596668" cy="422656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keeping record of expenses and sales of the farm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Manager </a:t>
            </a:r>
            <a:r>
              <a:rPr lang="en-US" dirty="0"/>
              <a:t>is responsible for salary expense, utility expense, rent expense and </a:t>
            </a:r>
            <a:r>
              <a:rPr lang="en-US" dirty="0" smtClean="0"/>
              <a:t>executive is responsible miscellaneous </a:t>
            </a:r>
            <a:r>
              <a:rPr lang="en-US" dirty="0"/>
              <a:t>expenses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Driver </a:t>
            </a:r>
            <a:r>
              <a:rPr lang="en-US" dirty="0"/>
              <a:t>is responsible for car-fuel expense and taking crops from farm to Super-Market with manager.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Executive is </a:t>
            </a:r>
            <a:r>
              <a:rPr lang="en-US" dirty="0"/>
              <a:t>responsible for selling crops to Super-Market.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Manager is responsible for purchasing equipment.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purchasing insecticides and pesticides.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Farmers are responsible for growing crops.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Customers purchase crops from Super-Market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Customers can also purchase crops from farm.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4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 Specification (SPC) Continue……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Analysis &amp; Design: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Brainstorming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Use Case Diagram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7586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3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8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41528"/>
          </a:xfrm>
        </p:spPr>
        <p:txBody>
          <a:bodyPr/>
          <a:lstStyle/>
          <a:p>
            <a:r>
              <a:rPr lang="en-US" dirty="0" smtClean="0"/>
              <a:t>Brainstorming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741528"/>
            <a:ext cx="7178721" cy="5986818"/>
          </a:xfrm>
        </p:spPr>
      </p:pic>
    </p:spTree>
    <p:extLst>
      <p:ext uri="{BB962C8B-B14F-4D97-AF65-F5344CB8AC3E}">
        <p14:creationId xmlns:p14="http://schemas.microsoft.com/office/powerpoint/2010/main" val="3614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16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9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5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2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55176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1" y="755176"/>
            <a:ext cx="7627677" cy="5986818"/>
          </a:xfrm>
        </p:spPr>
      </p:pic>
    </p:spTree>
    <p:extLst>
      <p:ext uri="{BB962C8B-B14F-4D97-AF65-F5344CB8AC3E}">
        <p14:creationId xmlns:p14="http://schemas.microsoft.com/office/powerpoint/2010/main" val="27775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3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0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2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1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9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8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6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937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686938"/>
            <a:ext cx="11955439" cy="6068704"/>
          </a:xfrm>
        </p:spPr>
      </p:pic>
    </p:spTree>
    <p:extLst>
      <p:ext uri="{BB962C8B-B14F-4D97-AF65-F5344CB8AC3E}">
        <p14:creationId xmlns:p14="http://schemas.microsoft.com/office/powerpoint/2010/main" val="2896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779" y="2684060"/>
            <a:ext cx="8596668" cy="1320800"/>
          </a:xfrm>
        </p:spPr>
        <p:txBody>
          <a:bodyPr/>
          <a:lstStyle/>
          <a:p>
            <a:pPr algn="ctr"/>
            <a:r>
              <a:rPr lang="en-US" sz="6600" dirty="0" smtClean="0"/>
              <a:t>Thank You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0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</TotalTime>
  <Words>240</Words>
  <Application>Microsoft Office PowerPoint</Application>
  <PresentationFormat>Widescreen</PresentationFormat>
  <Paragraphs>34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Trebuchet MS</vt:lpstr>
      <vt:lpstr>Wingdings</vt:lpstr>
      <vt:lpstr>Wingdings 3</vt:lpstr>
      <vt:lpstr>Facet</vt:lpstr>
      <vt:lpstr>Sun-Shine Farm Inc.</vt:lpstr>
      <vt:lpstr>Software Requirement Specification (SPC)</vt:lpstr>
      <vt:lpstr>Software Requirement Specification (SPC) Continue……</vt:lpstr>
      <vt:lpstr>Software Requirement Specification (SPC) Continue……</vt:lpstr>
      <vt:lpstr>Brainstorming Diagram</vt:lpstr>
      <vt:lpstr>Use Case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Sun-Shine Farm Inc.</dc:title>
  <dc:creator>Safayat Arefin</dc:creator>
  <cp:lastModifiedBy>Safayat Arefin</cp:lastModifiedBy>
  <cp:revision>23</cp:revision>
  <dcterms:created xsi:type="dcterms:W3CDTF">2019-01-04T14:39:49Z</dcterms:created>
  <dcterms:modified xsi:type="dcterms:W3CDTF">2019-03-18T10:14:36Z</dcterms:modified>
</cp:coreProperties>
</file>